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43"/>
  </p:notesMasterIdLst>
  <p:sldIdLst>
    <p:sldId id="338" r:id="rId3"/>
    <p:sldId id="341" r:id="rId4"/>
    <p:sldId id="387" r:id="rId5"/>
    <p:sldId id="351" r:id="rId6"/>
    <p:sldId id="259" r:id="rId7"/>
    <p:sldId id="381" r:id="rId8"/>
    <p:sldId id="357" r:id="rId9"/>
    <p:sldId id="382" r:id="rId10"/>
    <p:sldId id="359" r:id="rId11"/>
    <p:sldId id="383" r:id="rId12"/>
    <p:sldId id="384" r:id="rId13"/>
    <p:sldId id="389" r:id="rId14"/>
    <p:sldId id="390" r:id="rId15"/>
    <p:sldId id="391" r:id="rId16"/>
    <p:sldId id="343" r:id="rId17"/>
    <p:sldId id="276" r:id="rId18"/>
    <p:sldId id="397" r:id="rId19"/>
    <p:sldId id="388" r:id="rId20"/>
    <p:sldId id="398" r:id="rId21"/>
    <p:sldId id="360" r:id="rId22"/>
    <p:sldId id="399" r:id="rId23"/>
    <p:sldId id="400" r:id="rId24"/>
    <p:sldId id="337" r:id="rId25"/>
    <p:sldId id="393" r:id="rId26"/>
    <p:sldId id="256" r:id="rId27"/>
    <p:sldId id="375" r:id="rId28"/>
    <p:sldId id="376" r:id="rId29"/>
    <p:sldId id="377" r:id="rId30"/>
    <p:sldId id="378" r:id="rId31"/>
    <p:sldId id="379" r:id="rId32"/>
    <p:sldId id="380" r:id="rId33"/>
    <p:sldId id="394" r:id="rId34"/>
    <p:sldId id="269" r:id="rId35"/>
    <p:sldId id="277" r:id="rId36"/>
    <p:sldId id="356" r:id="rId37"/>
    <p:sldId id="396" r:id="rId38"/>
    <p:sldId id="301" r:id="rId39"/>
    <p:sldId id="401" r:id="rId40"/>
    <p:sldId id="374" r:id="rId41"/>
    <p:sldId id="39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81ED1-C571-3940-9F5C-ACA2E4F34EA4}" v="60" dt="2026-05-17T04:34:46.8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32"/>
    <p:restoredTop sz="94521"/>
  </p:normalViewPr>
  <p:slideViewPr>
    <p:cSldViewPr snapToGrid="0">
      <p:cViewPr varScale="1">
        <p:scale>
          <a:sx n="97" d="100"/>
          <a:sy n="97" d="100"/>
        </p:scale>
        <p:origin x="208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undo custSel addSld delSld modSld delMainMaster">
      <pc:chgData name="Apaza Romero, Fany" userId="c206fe4a-b855-49cf-ba2a-dab6bc2f96a0" providerId="ADAL" clId="{1277300B-17A6-504E-8C55-C012D2DE58E0}" dt="2026-05-17T04:35:06.149" v="1115" actId="20577"/>
      <pc:docMkLst>
        <pc:docMk/>
      </pc:docMkLst>
      <pc:sldChg chg="addSp delSp modSp mod delAnim modAnim">
        <pc:chgData name="Apaza Romero, Fany" userId="c206fe4a-b855-49cf-ba2a-dab6bc2f96a0" providerId="ADAL" clId="{1277300B-17A6-504E-8C55-C012D2DE58E0}" dt="2026-05-17T04:28:11.809" v="1074" actId="20577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4T16:14:53.445" v="573" actId="1035"/>
          <ac:spMkLst>
            <pc:docMk/>
            <pc:sldMk cId="2352171954" sldId="259"/>
            <ac:spMk id="2" creationId="{5BB5DAA9-61E8-6263-1652-CDE32417FA65}"/>
          </ac:spMkLst>
        </pc:spChg>
        <pc:spChg chg="mod">
          <ac:chgData name="Apaza Romero, Fany" userId="c206fe4a-b855-49cf-ba2a-dab6bc2f96a0" providerId="ADAL" clId="{1277300B-17A6-504E-8C55-C012D2DE58E0}" dt="2026-05-17T04:28:11.809" v="1074" actId="20577"/>
          <ac:spMkLst>
            <pc:docMk/>
            <pc:sldMk cId="2352171954" sldId="259"/>
            <ac:spMk id="3" creationId="{BF492B70-2F13-162D-5356-0347630FFAC5}"/>
          </ac:spMkLst>
        </pc:spChg>
        <pc:spChg chg="mod">
          <ac:chgData name="Apaza Romero, Fany" userId="c206fe4a-b855-49cf-ba2a-dab6bc2f96a0" providerId="ADAL" clId="{1277300B-17A6-504E-8C55-C012D2DE58E0}" dt="2026-05-14T16:14:32.373" v="544" actId="1035"/>
          <ac:spMkLst>
            <pc:docMk/>
            <pc:sldMk cId="2352171954" sldId="259"/>
            <ac:spMk id="4" creationId="{3F7F47E6-24A5-E535-4C89-9A9C3C64A16B}"/>
          </ac:spMkLst>
        </pc:spChg>
        <pc:spChg chg="mod">
          <ac:chgData name="Apaza Romero, Fany" userId="c206fe4a-b855-49cf-ba2a-dab6bc2f96a0" providerId="ADAL" clId="{1277300B-17A6-504E-8C55-C012D2DE58E0}" dt="2026-05-14T16:14:44.048" v="557" actId="1035"/>
          <ac:spMkLst>
            <pc:docMk/>
            <pc:sldMk cId="2352171954" sldId="259"/>
            <ac:spMk id="8" creationId="{F48B9279-169B-3ED1-84C1-DC3D0AF9EA25}"/>
          </ac:spMkLst>
        </pc:spChg>
        <pc:picChg chg="add mod">
          <ac:chgData name="Apaza Romero, Fany" userId="c206fe4a-b855-49cf-ba2a-dab6bc2f96a0" providerId="ADAL" clId="{1277300B-17A6-504E-8C55-C012D2DE58E0}" dt="2026-05-14T15:57:33.743" v="13"/>
          <ac:picMkLst>
            <pc:docMk/>
            <pc:sldMk cId="2352171954" sldId="259"/>
            <ac:picMk id="5" creationId="{97788A0F-351B-F374-388D-1D941B78B88F}"/>
          </ac:picMkLst>
        </pc:picChg>
      </pc:sldChg>
      <pc:sldChg chg="modSp mod">
        <pc:chgData name="Apaza Romero, Fany" userId="c206fe4a-b855-49cf-ba2a-dab6bc2f96a0" providerId="ADAL" clId="{1277300B-17A6-504E-8C55-C012D2DE58E0}" dt="2026-05-14T18:57:31.077" v="680" actId="1076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4T18:57:31.077" v="680" actId="1076"/>
          <ac:spMkLst>
            <pc:docMk/>
            <pc:sldMk cId="3251305457" sldId="277"/>
            <ac:spMk id="6" creationId="{07653D63-0DCE-645E-D20A-D77A2CEF764B}"/>
          </ac:spMkLst>
        </pc:spChg>
      </pc:sldChg>
      <pc:sldChg chg="modSp mod">
        <pc:chgData name="Apaza Romero, Fany" userId="c206fe4a-b855-49cf-ba2a-dab6bc2f96a0" providerId="ADAL" clId="{1277300B-17A6-504E-8C55-C012D2DE58E0}" dt="2026-05-14T19:03:43.050" v="874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4T19:03:43.050" v="874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add">
        <pc:chgData name="Apaza Romero, Fany" userId="c206fe4a-b855-49cf-ba2a-dab6bc2f96a0" providerId="ADAL" clId="{1277300B-17A6-504E-8C55-C012D2DE58E0}" dt="2026-05-14T18:55:30.829" v="657"/>
        <pc:sldMkLst>
          <pc:docMk/>
          <pc:sldMk cId="3849387539" sldId="335"/>
        </pc:sldMkLst>
      </pc:sldChg>
      <pc:sldChg chg="modSp mod">
        <pc:chgData name="Apaza Romero, Fany" userId="c206fe4a-b855-49cf-ba2a-dab6bc2f96a0" providerId="ADAL" clId="{1277300B-17A6-504E-8C55-C012D2DE58E0}" dt="2026-05-14T18:56:38.414" v="669" actId="1076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4T18:56:38.414" v="669" actId="1076"/>
          <ac:spMkLst>
            <pc:docMk/>
            <pc:sldMk cId="3362642490" sldId="337"/>
            <ac:spMk id="6" creationId="{65172D65-09E1-A3F3-7430-018768D0F40C}"/>
          </ac:spMkLst>
        </pc:spChg>
      </pc:sldChg>
      <pc:sldChg chg="modSp mod">
        <pc:chgData name="Apaza Romero, Fany" userId="c206fe4a-b855-49cf-ba2a-dab6bc2f96a0" providerId="ADAL" clId="{1277300B-17A6-504E-8C55-C012D2DE58E0}" dt="2026-05-14T19:02:53.566" v="864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4T19:02:53.566" v="864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7T04:35:06.149" v="1115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4T19:02:11.330" v="859" actId="1038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7T04:35:06.149" v="1115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4T18:57:55.155" v="696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4T19:00:58.024" v="838"/>
          <ac:picMkLst>
            <pc:docMk/>
            <pc:sldMk cId="787134593" sldId="356"/>
            <ac:picMk id="3" creationId="{7E116234-11AC-05A2-E80C-702655A12004}"/>
          </ac:picMkLst>
        </pc:picChg>
      </pc:sldChg>
      <pc:sldChg chg="delSp modSp add del mod delAnim">
        <pc:chgData name="Apaza Romero, Fany" userId="c206fe4a-b855-49cf-ba2a-dab6bc2f96a0" providerId="ADAL" clId="{1277300B-17A6-504E-8C55-C012D2DE58E0}" dt="2026-05-17T04:26:34.982" v="1057" actId="1035"/>
        <pc:sldMkLst>
          <pc:docMk/>
          <pc:sldMk cId="3311272483" sldId="357"/>
        </pc:sldMkLst>
        <pc:spChg chg="mod">
          <ac:chgData name="Apaza Romero, Fany" userId="c206fe4a-b855-49cf-ba2a-dab6bc2f96a0" providerId="ADAL" clId="{1277300B-17A6-504E-8C55-C012D2DE58E0}" dt="2026-05-17T04:26:29.273" v="1050" actId="1035"/>
          <ac:spMkLst>
            <pc:docMk/>
            <pc:sldMk cId="3311272483" sldId="357"/>
            <ac:spMk id="2" creationId="{90B33795-2E09-CEE9-5F88-DB181A040729}"/>
          </ac:spMkLst>
        </pc:spChg>
        <pc:spChg chg="mod">
          <ac:chgData name="Apaza Romero, Fany" userId="c206fe4a-b855-49cf-ba2a-dab6bc2f96a0" providerId="ADAL" clId="{1277300B-17A6-504E-8C55-C012D2DE58E0}" dt="2026-05-17T04:26:34.982" v="1057" actId="1035"/>
          <ac:spMkLst>
            <pc:docMk/>
            <pc:sldMk cId="3311272483" sldId="357"/>
            <ac:spMk id="3" creationId="{24E6B9FF-77E5-EF3D-34DC-C3ABB4EBC910}"/>
          </ac:spMkLst>
        </pc:spChg>
        <pc:spChg chg="mod">
          <ac:chgData name="Apaza Romero, Fany" userId="c206fe4a-b855-49cf-ba2a-dab6bc2f96a0" providerId="ADAL" clId="{1277300B-17A6-504E-8C55-C012D2DE58E0}" dt="2026-05-17T04:26:16.941" v="1037" actId="1035"/>
          <ac:spMkLst>
            <pc:docMk/>
            <pc:sldMk cId="3311272483" sldId="357"/>
            <ac:spMk id="4" creationId="{6866905C-5A52-6368-28D9-2EE4536D628E}"/>
          </ac:spMkLst>
        </pc:spChg>
        <pc:spChg chg="mod">
          <ac:chgData name="Apaza Romero, Fany" userId="c206fe4a-b855-49cf-ba2a-dab6bc2f96a0" providerId="ADAL" clId="{1277300B-17A6-504E-8C55-C012D2DE58E0}" dt="2026-05-17T04:26:22.173" v="1044" actId="1035"/>
          <ac:spMkLst>
            <pc:docMk/>
            <pc:sldMk cId="3311272483" sldId="357"/>
            <ac:spMk id="8" creationId="{B634469D-F1FE-4BC1-4B9F-79953E75BC65}"/>
          </ac:spMkLst>
        </pc:spChg>
      </pc:sldChg>
      <pc:sldChg chg="delSp modSp add del mod delAnim">
        <pc:chgData name="Apaza Romero, Fany" userId="c206fe4a-b855-49cf-ba2a-dab6bc2f96a0" providerId="ADAL" clId="{1277300B-17A6-504E-8C55-C012D2DE58E0}" dt="2026-05-17T04:29:24.136" v="1076" actId="2696"/>
        <pc:sldMkLst>
          <pc:docMk/>
          <pc:sldMk cId="3136752089" sldId="358"/>
        </pc:sldMkLst>
        <pc:spChg chg="mod">
          <ac:chgData name="Apaza Romero, Fany" userId="c206fe4a-b855-49cf-ba2a-dab6bc2f96a0" providerId="ADAL" clId="{1277300B-17A6-504E-8C55-C012D2DE58E0}" dt="2026-05-17T04:22:33.577" v="934" actId="20577"/>
          <ac:spMkLst>
            <pc:docMk/>
            <pc:sldMk cId="3136752089" sldId="358"/>
            <ac:spMk id="3" creationId="{C496E1A3-3220-D2F2-3EB0-542C0AFF5006}"/>
          </ac:spMkLst>
        </pc:spChg>
      </pc:sldChg>
      <pc:sldChg chg="addSp modSp add mod">
        <pc:chgData name="Apaza Romero, Fany" userId="c206fe4a-b855-49cf-ba2a-dab6bc2f96a0" providerId="ADAL" clId="{1277300B-17A6-504E-8C55-C012D2DE58E0}" dt="2026-05-17T04:29:56.670" v="1078"/>
        <pc:sldMkLst>
          <pc:docMk/>
          <pc:sldMk cId="2951290494" sldId="359"/>
        </pc:sldMkLst>
        <pc:spChg chg="mod">
          <ac:chgData name="Apaza Romero, Fany" userId="c206fe4a-b855-49cf-ba2a-dab6bc2f96a0" providerId="ADAL" clId="{1277300B-17A6-504E-8C55-C012D2DE58E0}" dt="2026-05-17T04:29:56.670" v="1078"/>
          <ac:spMkLst>
            <pc:docMk/>
            <pc:sldMk cId="2951290494" sldId="359"/>
            <ac:spMk id="3" creationId="{F0357C77-34AD-B388-4A94-8EF8F11B3A9A}"/>
          </ac:spMkLst>
        </pc:spChg>
        <pc:spChg chg="add mod">
          <ac:chgData name="Apaza Romero, Fany" userId="c206fe4a-b855-49cf-ba2a-dab6bc2f96a0" providerId="ADAL" clId="{1277300B-17A6-504E-8C55-C012D2DE58E0}" dt="2026-05-14T18:53:25.120" v="641"/>
          <ac:spMkLst>
            <pc:docMk/>
            <pc:sldMk cId="2951290494" sldId="359"/>
            <ac:spMk id="5" creationId="{95765B23-C88E-418E-354C-DA4A7A883A93}"/>
          </ac:spMkLst>
        </pc:spChg>
      </pc:sldChg>
      <pc:sldChg chg="add">
        <pc:chgData name="Apaza Romero, Fany" userId="c206fe4a-b855-49cf-ba2a-dab6bc2f96a0" providerId="ADAL" clId="{1277300B-17A6-504E-8C55-C012D2DE58E0}" dt="2026-05-14T18:54:54.252" v="644"/>
        <pc:sldMkLst>
          <pc:docMk/>
          <pc:sldMk cId="3571743169" sldId="360"/>
        </pc:sldMkLst>
      </pc:sldChg>
      <pc:sldChg chg="add del setBg">
        <pc:chgData name="Apaza Romero, Fany" userId="c206fe4a-b855-49cf-ba2a-dab6bc2f96a0" providerId="ADAL" clId="{1277300B-17A6-504E-8C55-C012D2DE58E0}" dt="2026-05-14T18:54:54.252" v="644"/>
        <pc:sldMkLst>
          <pc:docMk/>
          <pc:sldMk cId="1153146786" sldId="361"/>
        </pc:sldMkLst>
      </pc:sldChg>
      <pc:sldChg chg="add del setBg">
        <pc:chgData name="Apaza Romero, Fany" userId="c206fe4a-b855-49cf-ba2a-dab6bc2f96a0" providerId="ADAL" clId="{1277300B-17A6-504E-8C55-C012D2DE58E0}" dt="2026-05-14T18:54:54.252" v="644"/>
        <pc:sldMkLst>
          <pc:docMk/>
          <pc:sldMk cId="2565295681" sldId="362"/>
        </pc:sldMkLst>
      </pc:sldChg>
      <pc:sldChg chg="add del setBg">
        <pc:chgData name="Apaza Romero, Fany" userId="c206fe4a-b855-49cf-ba2a-dab6bc2f96a0" providerId="ADAL" clId="{1277300B-17A6-504E-8C55-C012D2DE58E0}" dt="2026-05-14T18:54:54.252" v="644"/>
        <pc:sldMkLst>
          <pc:docMk/>
          <pc:sldMk cId="139223680" sldId="363"/>
        </pc:sldMkLst>
      </pc:sldChg>
      <pc:sldChg chg="modSp add del mod setBg">
        <pc:chgData name="Apaza Romero, Fany" userId="c206fe4a-b855-49cf-ba2a-dab6bc2f96a0" providerId="ADAL" clId="{1277300B-17A6-504E-8C55-C012D2DE58E0}" dt="2026-05-17T04:32:41.362" v="1087" actId="1035"/>
        <pc:sldMkLst>
          <pc:docMk/>
          <pc:sldMk cId="1269602782" sldId="364"/>
        </pc:sldMkLst>
        <pc:spChg chg="mod">
          <ac:chgData name="Apaza Romero, Fany" userId="c206fe4a-b855-49cf-ba2a-dab6bc2f96a0" providerId="ADAL" clId="{1277300B-17A6-504E-8C55-C012D2DE58E0}" dt="2026-05-17T04:32:41.362" v="1087" actId="1035"/>
          <ac:spMkLst>
            <pc:docMk/>
            <pc:sldMk cId="1269602782" sldId="364"/>
            <ac:spMk id="3" creationId="{8E0D6063-C602-F7F5-4C8F-C8C2A3DAE57C}"/>
          </ac:spMkLst>
        </pc:spChg>
      </pc:sldChg>
      <pc:sldChg chg="modSp add del mod setBg modAnim">
        <pc:chgData name="Apaza Romero, Fany" userId="c206fe4a-b855-49cf-ba2a-dab6bc2f96a0" providerId="ADAL" clId="{1277300B-17A6-504E-8C55-C012D2DE58E0}" dt="2026-05-17T04:33:04.565" v="1097" actId="1036"/>
        <pc:sldMkLst>
          <pc:docMk/>
          <pc:sldMk cId="4219211974" sldId="366"/>
        </pc:sldMkLst>
        <pc:spChg chg="mod">
          <ac:chgData name="Apaza Romero, Fany" userId="c206fe4a-b855-49cf-ba2a-dab6bc2f96a0" providerId="ADAL" clId="{1277300B-17A6-504E-8C55-C012D2DE58E0}" dt="2026-05-17T04:33:04.565" v="1097" actId="1036"/>
          <ac:spMkLst>
            <pc:docMk/>
            <pc:sldMk cId="4219211974" sldId="366"/>
            <ac:spMk id="6" creationId="{AF49AB3A-A7C8-4A21-567F-F627F05AFB37}"/>
          </ac:spMkLst>
        </pc:spChg>
      </pc:sldChg>
      <pc:sldChg chg="modSp add del mod setBg modAnim">
        <pc:chgData name="Apaza Romero, Fany" userId="c206fe4a-b855-49cf-ba2a-dab6bc2f96a0" providerId="ADAL" clId="{1277300B-17A6-504E-8C55-C012D2DE58E0}" dt="2026-05-17T04:32:49.194" v="1089"/>
        <pc:sldMkLst>
          <pc:docMk/>
          <pc:sldMk cId="3831075789" sldId="372"/>
        </pc:sldMkLst>
        <pc:picChg chg="mod">
          <ac:chgData name="Apaza Romero, Fany" userId="c206fe4a-b855-49cf-ba2a-dab6bc2f96a0" providerId="ADAL" clId="{1277300B-17A6-504E-8C55-C012D2DE58E0}" dt="2026-05-17T04:32:46.416" v="1088" actId="1076"/>
          <ac:picMkLst>
            <pc:docMk/>
            <pc:sldMk cId="3831075789" sldId="372"/>
            <ac:picMk id="9" creationId="{5311E402-B4AC-BF99-898C-388D7EFA3612}"/>
          </ac:picMkLst>
        </pc:picChg>
      </pc:sldChg>
      <pc:sldChg chg="modSp add mod">
        <pc:chgData name="Apaza Romero, Fany" userId="c206fe4a-b855-49cf-ba2a-dab6bc2f96a0" providerId="ADAL" clId="{1277300B-17A6-504E-8C55-C012D2DE58E0}" dt="2026-05-14T19:03:05.473" v="867" actId="20577"/>
        <pc:sldMkLst>
          <pc:docMk/>
          <pc:sldMk cId="2336613751" sldId="373"/>
        </pc:sldMkLst>
        <pc:spChg chg="mod">
          <ac:chgData name="Apaza Romero, Fany" userId="c206fe4a-b855-49cf-ba2a-dab6bc2f96a0" providerId="ADAL" clId="{1277300B-17A6-504E-8C55-C012D2DE58E0}" dt="2026-05-14T19:03:05.473" v="867" actId="20577"/>
          <ac:spMkLst>
            <pc:docMk/>
            <pc:sldMk cId="2336613751" sldId="373"/>
            <ac:spMk id="5" creationId="{1AC97F77-CE5E-0212-7752-95773FFBB409}"/>
          </ac:spMkLst>
        </pc:spChg>
      </pc:sldChg>
      <pc:sldChg chg="add">
        <pc:chgData name="Apaza Romero, Fany" userId="c206fe4a-b855-49cf-ba2a-dab6bc2f96a0" providerId="ADAL" clId="{1277300B-17A6-504E-8C55-C012D2DE58E0}" dt="2026-05-14T19:03:24.004" v="870"/>
        <pc:sldMkLst>
          <pc:docMk/>
          <pc:sldMk cId="663993783" sldId="374"/>
        </pc:sldMkLst>
      </pc:sldChg>
      <pc:sldChg chg="addSp modSp new mod">
        <pc:chgData name="Apaza Romero, Fany" userId="c206fe4a-b855-49cf-ba2a-dab6bc2f96a0" providerId="ADAL" clId="{1277300B-17A6-504E-8C55-C012D2DE58E0}" dt="2026-05-15T03:06:25.535" v="928"/>
        <pc:sldMkLst>
          <pc:docMk/>
          <pc:sldMk cId="4287497841" sldId="375"/>
        </pc:sldMkLst>
        <pc:spChg chg="add mod">
          <ac:chgData name="Apaza Romero, Fany" userId="c206fe4a-b855-49cf-ba2a-dab6bc2f96a0" providerId="ADAL" clId="{1277300B-17A6-504E-8C55-C012D2DE58E0}" dt="2026-05-15T03:06:25.535" v="928"/>
          <ac:spMkLst>
            <pc:docMk/>
            <pc:sldMk cId="4287497841" sldId="375"/>
            <ac:spMk id="3" creationId="{26643D41-3720-96D6-70E7-2A0797625B8E}"/>
          </ac:spMkLst>
        </pc:spChg>
        <pc:picChg chg="add mod modCrop">
          <ac:chgData name="Apaza Romero, Fany" userId="c206fe4a-b855-49cf-ba2a-dab6bc2f96a0" providerId="ADAL" clId="{1277300B-17A6-504E-8C55-C012D2DE58E0}" dt="2026-05-15T02:58:20.157" v="881" actId="1076"/>
          <ac:picMkLst>
            <pc:docMk/>
            <pc:sldMk cId="4287497841" sldId="375"/>
            <ac:picMk id="2" creationId="{325E830A-D92E-B3AF-B586-E4FDAD6DA624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2:59:41.781" v="892" actId="14100"/>
        <pc:sldMkLst>
          <pc:docMk/>
          <pc:sldMk cId="2791003281" sldId="376"/>
        </pc:sldMkLst>
        <pc:picChg chg="add mod modCrop">
          <ac:chgData name="Apaza Romero, Fany" userId="c206fe4a-b855-49cf-ba2a-dab6bc2f96a0" providerId="ADAL" clId="{1277300B-17A6-504E-8C55-C012D2DE58E0}" dt="2026-05-15T02:59:41.781" v="892" actId="14100"/>
          <ac:picMkLst>
            <pc:docMk/>
            <pc:sldMk cId="2791003281" sldId="376"/>
            <ac:picMk id="2" creationId="{4FA1210B-A065-CC77-EE90-9D4031965887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3:00:55.065" v="901" actId="1076"/>
        <pc:sldMkLst>
          <pc:docMk/>
          <pc:sldMk cId="3817237323" sldId="377"/>
        </pc:sldMkLst>
        <pc:picChg chg="add mod modCrop">
          <ac:chgData name="Apaza Romero, Fany" userId="c206fe4a-b855-49cf-ba2a-dab6bc2f96a0" providerId="ADAL" clId="{1277300B-17A6-504E-8C55-C012D2DE58E0}" dt="2026-05-15T03:00:55.065" v="901" actId="1076"/>
          <ac:picMkLst>
            <pc:docMk/>
            <pc:sldMk cId="3817237323" sldId="377"/>
            <ac:picMk id="2" creationId="{471052BA-B2ED-FA56-5AB4-9AC57E00FC28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3:02:51.887" v="918" actId="14100"/>
        <pc:sldMkLst>
          <pc:docMk/>
          <pc:sldMk cId="1469666556" sldId="378"/>
        </pc:sldMkLst>
        <pc:picChg chg="add mod modCrop">
          <ac:chgData name="Apaza Romero, Fany" userId="c206fe4a-b855-49cf-ba2a-dab6bc2f96a0" providerId="ADAL" clId="{1277300B-17A6-504E-8C55-C012D2DE58E0}" dt="2026-05-15T03:02:51.887" v="918" actId="14100"/>
          <ac:picMkLst>
            <pc:docMk/>
            <pc:sldMk cId="1469666556" sldId="378"/>
            <ac:picMk id="2" creationId="{C7FF3078-B99D-7926-14E4-C32EB4D15BA2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3:05:14.164" v="925" actId="1076"/>
        <pc:sldMkLst>
          <pc:docMk/>
          <pc:sldMk cId="3116103668" sldId="379"/>
        </pc:sldMkLst>
        <pc:picChg chg="add mod modCrop">
          <ac:chgData name="Apaza Romero, Fany" userId="c206fe4a-b855-49cf-ba2a-dab6bc2f96a0" providerId="ADAL" clId="{1277300B-17A6-504E-8C55-C012D2DE58E0}" dt="2026-05-15T03:05:14.164" v="925" actId="1076"/>
          <ac:picMkLst>
            <pc:docMk/>
            <pc:sldMk cId="3116103668" sldId="379"/>
            <ac:picMk id="2" creationId="{A4755727-42C2-08A3-B29E-5F432B37070F}"/>
          </ac:picMkLst>
        </pc:picChg>
      </pc:sldChg>
      <pc:sldChg chg="addSp new">
        <pc:chgData name="Apaza Romero, Fany" userId="c206fe4a-b855-49cf-ba2a-dab6bc2f96a0" providerId="ADAL" clId="{1277300B-17A6-504E-8C55-C012D2DE58E0}" dt="2026-05-15T03:05:43.535" v="927"/>
        <pc:sldMkLst>
          <pc:docMk/>
          <pc:sldMk cId="766010178" sldId="380"/>
        </pc:sldMkLst>
        <pc:picChg chg="add">
          <ac:chgData name="Apaza Romero, Fany" userId="c206fe4a-b855-49cf-ba2a-dab6bc2f96a0" providerId="ADAL" clId="{1277300B-17A6-504E-8C55-C012D2DE58E0}" dt="2026-05-15T03:05:43.535" v="927"/>
          <ac:picMkLst>
            <pc:docMk/>
            <pc:sldMk cId="766010178" sldId="380"/>
            <ac:picMk id="2" creationId="{266F6A76-5420-8C80-3C74-DFBF9A53A694}"/>
          </ac:picMkLst>
        </pc:picChg>
      </pc:sldChg>
      <pc:sldChg chg="add del setBg">
        <pc:chgData name="Apaza Romero, Fany" userId="c206fe4a-b855-49cf-ba2a-dab6bc2f96a0" providerId="ADAL" clId="{1277300B-17A6-504E-8C55-C012D2DE58E0}" dt="2026-05-17T04:26:46.227" v="1059"/>
        <pc:sldMkLst>
          <pc:docMk/>
          <pc:sldMk cId="2811971422" sldId="381"/>
        </pc:sldMkLst>
      </pc:sldChg>
      <pc:sldChg chg="add del setBg">
        <pc:chgData name="Apaza Romero, Fany" userId="c206fe4a-b855-49cf-ba2a-dab6bc2f96a0" providerId="ADAL" clId="{1277300B-17A6-504E-8C55-C012D2DE58E0}" dt="2026-05-17T04:24:33.824" v="1024"/>
        <pc:sldMkLst>
          <pc:docMk/>
          <pc:sldMk cId="2988200075" sldId="381"/>
        </pc:sldMkLst>
      </pc:sldChg>
      <pc:sldChg chg="modSp add del mod">
        <pc:chgData name="Apaza Romero, Fany" userId="c206fe4a-b855-49cf-ba2a-dab6bc2f96a0" providerId="ADAL" clId="{1277300B-17A6-504E-8C55-C012D2DE58E0}" dt="2026-05-17T04:29:21.755" v="1075" actId="2696"/>
        <pc:sldMkLst>
          <pc:docMk/>
          <pc:sldMk cId="4205912617" sldId="381"/>
        </pc:sldMkLst>
        <pc:spChg chg="mod">
          <ac:chgData name="Apaza Romero, Fany" userId="c206fe4a-b855-49cf-ba2a-dab6bc2f96a0" providerId="ADAL" clId="{1277300B-17A6-504E-8C55-C012D2DE58E0}" dt="2026-05-17T04:27:03.755" v="1072" actId="20577"/>
          <ac:spMkLst>
            <pc:docMk/>
            <pc:sldMk cId="4205912617" sldId="381"/>
            <ac:spMk id="3" creationId="{59883311-07BE-FF7C-71C1-966CBF2E2EA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36A062B-62E9-2A11-AF6B-50813C46389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1092820" y="1604704"/>
            <a:ext cx="7549373" cy="4952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you choose to do today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 impact on others,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aybe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even hurt your sisters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your brothers.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 think carefully about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you say and what you do.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Think of others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ev’ry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Be Kind (Master 2)">
            <a:hlinkClick r:id="" action="ppaction://media"/>
            <a:extLst>
              <a:ext uri="{FF2B5EF4-FFF2-40B4-BE49-F238E27FC236}">
                <a16:creationId xmlns:a16="http://schemas.microsoft.com/office/drawing/2014/main" id="{73DFE7C9-7768-5312-9D93-C87E2797D5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301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0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A2403-3FA8-49E4-BE17-65A2AF105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9CAB9-A44A-2516-DD2E-5530207F6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8B4EF3E-0A4B-19C9-D7B8-3CE805D77B3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6DC607-B0D6-915B-3EE9-AB2CF449D276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4A265C-0657-B23D-8968-3712D03BC97B}"/>
              </a:ext>
            </a:extLst>
          </p:cNvPr>
          <p:cNvSpPr txBox="1">
            <a:spLocks/>
          </p:cNvSpPr>
          <p:nvPr/>
        </p:nvSpPr>
        <p:spPr>
          <a:xfrm>
            <a:off x="715493" y="1716216"/>
            <a:ext cx="8062332" cy="4759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hoose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what’s right.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hink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of the good things you can do And always do what’s right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ecause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 can make a difference,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can let your light shine.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Ask Jesus to help you to be kind.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545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99BCD-3112-90A8-4798-2B03EB1ED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4A178-C026-27B8-714F-E2F7CB672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8CAB12A-2C19-D8C4-D5AE-4FEB3B1E88F1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973AAE9-BEC3-7817-7FB6-01B9ACB9DBDF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706F39-8582-D52E-9EDC-CC9C2880CCBA}"/>
              </a:ext>
            </a:extLst>
          </p:cNvPr>
          <p:cNvSpPr txBox="1">
            <a:spLocks/>
          </p:cNvSpPr>
          <p:nvPr/>
        </p:nvSpPr>
        <p:spPr>
          <a:xfrm>
            <a:off x="1092820" y="1604704"/>
            <a:ext cx="7549373" cy="4952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you choose to do today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 impact on others,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aybe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even hurt your sisters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your brothers.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 think carefully about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you say and what you do.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Think of others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ev’ry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592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7320A7-C40E-0767-3DC7-B85EFFC9E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E36C0-2C2A-C4CA-B213-2FDE0D636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167655-ED96-BF23-9784-29327D80EBCC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842EE81-F4DE-AB7D-7111-F5E277FA730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50C3E3-8F8A-9D8C-CF44-0FDD5D0EEAA9}"/>
              </a:ext>
            </a:extLst>
          </p:cNvPr>
          <p:cNvSpPr txBox="1">
            <a:spLocks/>
          </p:cNvSpPr>
          <p:nvPr/>
        </p:nvSpPr>
        <p:spPr>
          <a:xfrm>
            <a:off x="715493" y="1716216"/>
            <a:ext cx="8062332" cy="4759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hoose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what’s right.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hink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of the good things you can do And always do what’s right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ecause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 can make a difference,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can let your light shine.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Ask Jesus to help you to be kind.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360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6DD03-C4EC-CFD1-11C3-C9D962255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A6FFC-D8EC-EC65-0ED1-C6F141EFF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74CCAC7-5572-DE19-319E-C1DCD6FDA36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6097FDB-BCE1-89CC-0B0E-A30EDC98DE9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1AB4A-C6F8-D500-794E-945554716F1A}"/>
              </a:ext>
            </a:extLst>
          </p:cNvPr>
          <p:cNvSpPr txBox="1">
            <a:spLocks/>
          </p:cNvSpPr>
          <p:nvPr/>
        </p:nvSpPr>
        <p:spPr>
          <a:xfrm>
            <a:off x="715493" y="1716216"/>
            <a:ext cx="8062332" cy="4759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hoose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what’s right.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hink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of the good things you can do And always do what’s right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ecause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 can make a difference,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can let your light shine.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Ask Jesus to help you to be kind.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Ask Jesus to help you to be kind.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8EE013E-0250-9B95-2D52-1212855E3AD6}"/>
              </a:ext>
            </a:extLst>
          </p:cNvPr>
          <p:cNvSpPr txBox="1">
            <a:spLocks/>
          </p:cNvSpPr>
          <p:nvPr/>
        </p:nvSpPr>
        <p:spPr>
          <a:xfrm>
            <a:off x="33459" y="6526738"/>
            <a:ext cx="8266769" cy="3234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"Be Kind" by Kimberly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Houliston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, copyright © 2022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066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Sabbath Song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812800" y="1527720"/>
            <a:ext cx="8575499" cy="4984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made us, He saved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He’s coming back to take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You are welcome in this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Father, Y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welcome in this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fill our hearts with grace.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Sabbath Song">
            <a:hlinkClick r:id="" action="ppaction://media"/>
            <a:extLst>
              <a:ext uri="{FF2B5EF4-FFF2-40B4-BE49-F238E27FC236}">
                <a16:creationId xmlns:a16="http://schemas.microsoft.com/office/drawing/2014/main" id="{1F528621-EBEF-60A4-2584-40B43868A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749"/>
            <a:ext cx="812800" cy="812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F808D7-3D4B-E17B-62B3-7E0A63372798}"/>
              </a:ext>
            </a:extLst>
          </p:cNvPr>
          <p:cNvSpPr txBox="1">
            <a:spLocks/>
          </p:cNvSpPr>
          <p:nvPr/>
        </p:nvSpPr>
        <p:spPr>
          <a:xfrm>
            <a:off x="239160" y="6422772"/>
            <a:ext cx="8575500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"Sabbath Song" by Alexandria and Leighton Heise, copyright © 2020, Alexandria and Leighton Heise.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4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328505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9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6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3189011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1071938" y="1343814"/>
            <a:ext cx="7157661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When Jesus </a:t>
            </a:r>
          </a:p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blesses my life in wonderful ways, </a:t>
            </a:r>
          </a:p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I can pass a blessing on to others.</a:t>
            </a:r>
            <a:endParaRPr lang="en-AU" sz="5300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5E830A-D92E-B3AF-B586-E4FDAD6DA6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34453" y="-18186"/>
            <a:ext cx="6723093" cy="689437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6643D41-3720-96D6-70E7-2A0797625B8E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497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A1210B-A065-CC77-EE90-9D40319658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2616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198405F-DA28-976A-8F35-930BFF0A7D43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003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1052BA-B2ED-FA56-5AB4-9AC57E00FC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65416" y="0"/>
            <a:ext cx="8461168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4617151-D6F6-19C3-CFFD-670A498BF6DB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237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FF3078-B99D-7926-14E4-C32EB4D15B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>
          <a:xfrm>
            <a:off x="0" y="1009646"/>
            <a:ext cx="12191999" cy="472248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33E1A02-6CF7-1E1E-A4E7-E9A89C96B78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66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E395B-BFE2-DB3F-2C5D-0F37FB9BF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97E2855-C01D-8B36-AD63-B69D258D9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3D80B3-637F-7A8A-E524-19B14ECE5FB3}"/>
              </a:ext>
            </a:extLst>
          </p:cNvPr>
          <p:cNvSpPr txBox="1">
            <a:spLocks/>
          </p:cNvSpPr>
          <p:nvPr/>
        </p:nvSpPr>
        <p:spPr>
          <a:xfrm>
            <a:off x="1144947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654DB1-5322-691D-45D9-666B6579CCE3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  <p:pic>
        <p:nvPicPr>
          <p:cNvPr id="2" name="Books of the Bible">
            <a:hlinkClick r:id="" action="ppaction://media"/>
            <a:extLst>
              <a:ext uri="{FF2B5EF4-FFF2-40B4-BE49-F238E27FC236}">
                <a16:creationId xmlns:a16="http://schemas.microsoft.com/office/drawing/2014/main" id="{D3AD49BE-A432-60AE-9EF7-E859FB923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BBE0EC-5B44-6570-E9D4-A176992AA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277" y="661162"/>
            <a:ext cx="382529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57FF4"/>
                </a:solidFill>
                <a:latin typeface="Century Gothic" panose="020B0502020202020204" pitchFamily="34" charset="0"/>
              </a:rPr>
              <a:t>Books of the Bible</a:t>
            </a:r>
            <a:endParaRPr lang="en-AU" sz="2400" dirty="0">
              <a:solidFill>
                <a:srgbClr val="957FF4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755727-42C2-08A3-B29E-5F432B3707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77644" y="0"/>
            <a:ext cx="7836712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022715-3D37-05B7-66F0-F8B773052767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103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6F6A76-5420-8C80-3C74-DFBF9A53A6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7649" y="0"/>
            <a:ext cx="11176701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69B9B8B-E332-0A14-6D81-074E7C2B53B3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010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297712" y="5288340"/>
            <a:ext cx="1109684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“The Lord bless you and keep you; </a:t>
            </a:r>
          </a:p>
          <a:p>
            <a:pPr algn="ctr"/>
            <a:r>
              <a:rPr lang="en-N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the Lord make His face shine upon you, </a:t>
            </a:r>
          </a:p>
          <a:p>
            <a:pPr algn="ctr"/>
            <a:r>
              <a:rPr lang="en-N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and be gracious to you.” Numbers 6:24, 25</a:t>
            </a:r>
            <a:r>
              <a:rPr lang="en-A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288147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"Numbers 6:24, 25"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815975" y="2473549"/>
            <a:ext cx="7127997" cy="3078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Lord bless you and keep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Lord make His face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hine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u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</a:t>
            </a:r>
            <a:r>
              <a:rPr lang="en-US" sz="3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ou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be gracious to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Numbers 6 verse 24 and 25.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Numbers 6:24,25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3.13 Numbers 6-24-25 (Master)">
            <a:hlinkClick r:id="" action="ppaction://media"/>
            <a:extLst>
              <a:ext uri="{FF2B5EF4-FFF2-40B4-BE49-F238E27FC236}">
                <a16:creationId xmlns:a16="http://schemas.microsoft.com/office/drawing/2014/main" id="{7E116234-11AC-05A2-E80C-702655A120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17780619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42897529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317D25-2380-D22A-5351-1BE3A0DC1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427E963-2C94-BDF5-578C-8C6F725B42E3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CB0030-4990-1949-6731-7C1C54747462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A548F3-AEE7-5FA4-909B-152F2694B763}"/>
              </a:ext>
            </a:extLst>
          </p:cNvPr>
          <p:cNvSpPr txBox="1"/>
          <p:nvPr/>
        </p:nvSpPr>
        <p:spPr>
          <a:xfrm>
            <a:off x="1071938" y="1343814"/>
            <a:ext cx="7157661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When Jesus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blesses my life in wonderful ways,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can pass a blessing on to others.</a:t>
            </a:r>
            <a:endParaRPr kumimoji="0" lang="en-AU" sz="5300" b="0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993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43A64F7-4848-916A-7BE0-9B7E347AC792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D5178-6CE7-C725-276B-AB741D2C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53F4798-DA61-DA04-1589-AE618D28E471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C1C5B1C-41C8-5FE6-B428-8C303645F103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1452976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319" y="124678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God’s Love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290241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279114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613320" y="2225577"/>
            <a:ext cx="8263052" cy="3122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love is for (clap) all people (clap),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people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, wherever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they 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God’s love is for (clap) all people,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Yes, God loves us all.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Gods love (Master 3)">
            <a:hlinkClick r:id="" action="ppaction://media"/>
            <a:extLst>
              <a:ext uri="{FF2B5EF4-FFF2-40B4-BE49-F238E27FC236}">
                <a16:creationId xmlns:a16="http://schemas.microsoft.com/office/drawing/2014/main" id="{97788A0F-351B-F374-388D-1D941B78B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1E9C2D-BC29-5994-1515-0DD95B37F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EEA6000-F25E-9DEE-0281-C4415C06C608}"/>
              </a:ext>
            </a:extLst>
          </p:cNvPr>
          <p:cNvSpPr/>
          <p:nvPr/>
        </p:nvSpPr>
        <p:spPr>
          <a:xfrm>
            <a:off x="-766914" y="290241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AA67FD-E2B0-7E55-7309-4046C53B269D}"/>
              </a:ext>
            </a:extLst>
          </p:cNvPr>
          <p:cNvSpPr txBox="1">
            <a:spLocks/>
          </p:cNvSpPr>
          <p:nvPr/>
        </p:nvSpPr>
        <p:spPr>
          <a:xfrm>
            <a:off x="613319" y="279114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C6FF85-55E0-7204-0745-97E09AD20D96}"/>
              </a:ext>
            </a:extLst>
          </p:cNvPr>
          <p:cNvSpPr txBox="1">
            <a:spLocks/>
          </p:cNvSpPr>
          <p:nvPr/>
        </p:nvSpPr>
        <p:spPr>
          <a:xfrm>
            <a:off x="1024875" y="1853435"/>
            <a:ext cx="7872761" cy="5342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loves the small ones.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loves the tall ones,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moms and the dads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the babies, too.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sisters and the brothers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all of the others,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love is for you.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ED9D47A-C829-689D-DD15-E1C9825E3745}"/>
              </a:ext>
            </a:extLst>
          </p:cNvPr>
          <p:cNvSpPr txBox="1">
            <a:spLocks/>
          </p:cNvSpPr>
          <p:nvPr/>
        </p:nvSpPr>
        <p:spPr>
          <a:xfrm>
            <a:off x="613319" y="1246782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>
                <a:solidFill>
                  <a:srgbClr val="D34C5E"/>
                </a:solidFill>
                <a:latin typeface="Century Gothic" panose="020B0502020202020204" pitchFamily="34" charset="0"/>
              </a:rPr>
              <a:t>God’s Love</a:t>
            </a:r>
            <a:endParaRPr lang="en-AU" sz="2400" dirty="0">
              <a:solidFill>
                <a:srgbClr val="D34C5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79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2738-32B1-DA76-ACC2-D5156745D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866905C-5A52-6368-28D9-2EE4536D628E}"/>
              </a:ext>
            </a:extLst>
          </p:cNvPr>
          <p:cNvSpPr/>
          <p:nvPr/>
        </p:nvSpPr>
        <p:spPr>
          <a:xfrm>
            <a:off x="-766914" y="134126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34469D-F1FE-4BC1-4B9F-79953E75BC65}"/>
              </a:ext>
            </a:extLst>
          </p:cNvPr>
          <p:cNvSpPr txBox="1">
            <a:spLocks/>
          </p:cNvSpPr>
          <p:nvPr/>
        </p:nvSpPr>
        <p:spPr>
          <a:xfrm>
            <a:off x="586083" y="13414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E6B9FF-77E5-EF3D-34DC-C3ABB4EBC910}"/>
              </a:ext>
            </a:extLst>
          </p:cNvPr>
          <p:cNvSpPr txBox="1">
            <a:spLocks/>
          </p:cNvSpPr>
          <p:nvPr/>
        </p:nvSpPr>
        <p:spPr>
          <a:xfrm>
            <a:off x="586083" y="2169797"/>
            <a:ext cx="7983755" cy="5788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One, two, three, four!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God’s joy is for (clap) all people (clap),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All people, wherever they 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joy is for (clap) all people.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Yes, God loves us all.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34D9F7-4E66-CC4B-0F30-77A314EFDD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319" y="124678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God’s Love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272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421818-9500-1CD7-BF18-5F33C815B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36D5989-0590-1065-1AF9-3CFDAAD00761}"/>
              </a:ext>
            </a:extLst>
          </p:cNvPr>
          <p:cNvSpPr/>
          <p:nvPr/>
        </p:nvSpPr>
        <p:spPr>
          <a:xfrm>
            <a:off x="-766914" y="290241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7E1549A-417C-7EB4-A439-10C0C5DE66F5}"/>
              </a:ext>
            </a:extLst>
          </p:cNvPr>
          <p:cNvSpPr txBox="1">
            <a:spLocks/>
          </p:cNvSpPr>
          <p:nvPr/>
        </p:nvSpPr>
        <p:spPr>
          <a:xfrm>
            <a:off x="613319" y="279114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05099D-0F39-D007-AE2F-7D728622DEEB}"/>
              </a:ext>
            </a:extLst>
          </p:cNvPr>
          <p:cNvSpPr txBox="1">
            <a:spLocks/>
          </p:cNvSpPr>
          <p:nvPr/>
        </p:nvSpPr>
        <p:spPr>
          <a:xfrm>
            <a:off x="1024875" y="1853435"/>
            <a:ext cx="7872761" cy="5342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loves the small ones.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loves the tall ones,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moms and the dads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the babies, too.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sisters and the brothers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all of the others,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love is for you.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FC7CDC7-6C44-42C9-AE79-3E261AB3F89E}"/>
              </a:ext>
            </a:extLst>
          </p:cNvPr>
          <p:cNvSpPr txBox="1">
            <a:spLocks/>
          </p:cNvSpPr>
          <p:nvPr/>
        </p:nvSpPr>
        <p:spPr>
          <a:xfrm>
            <a:off x="613319" y="1246782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D34C5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God’s Love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D34C5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5570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F9FA1-0149-3B21-688F-681BB4E92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06280D4-95B8-3C6F-7A93-725CF3EE6185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C2DCDE-2423-B3ED-A335-09D111DD4998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357C77-34AD-B388-4A94-8EF8F11B3A9A}"/>
              </a:ext>
            </a:extLst>
          </p:cNvPr>
          <p:cNvSpPr txBox="1">
            <a:spLocks/>
          </p:cNvSpPr>
          <p:nvPr/>
        </p:nvSpPr>
        <p:spPr>
          <a:xfrm>
            <a:off x="358139" y="2271496"/>
            <a:ext cx="8573210" cy="3482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One, two, three, four!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peace is for (clap)all people (clap),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All people, wherever they 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peace is for (clap) all people.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Yes, God loves us all.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Yes, God loves us all.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5765B23-C88E-418E-354C-DA4A7A883A93}"/>
              </a:ext>
            </a:extLst>
          </p:cNvPr>
          <p:cNvSpPr txBox="1">
            <a:spLocks/>
          </p:cNvSpPr>
          <p:nvPr/>
        </p:nvSpPr>
        <p:spPr>
          <a:xfrm>
            <a:off x="124140" y="6565923"/>
            <a:ext cx="7982797" cy="2676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"God's Love"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2001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D7B775-4495-6FCA-A46C-30DA5DCEA7DB}"/>
              </a:ext>
            </a:extLst>
          </p:cNvPr>
          <p:cNvSpPr txBox="1">
            <a:spLocks/>
          </p:cNvSpPr>
          <p:nvPr/>
        </p:nvSpPr>
        <p:spPr>
          <a:xfrm>
            <a:off x="613319" y="1246782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D34C5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God’s Love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D34C5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12904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1176</Words>
  <Application>Microsoft Macintosh PowerPoint</Application>
  <PresentationFormat>Widescreen</PresentationFormat>
  <Paragraphs>285</Paragraphs>
  <Slides>40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Books of the Bible</vt:lpstr>
      <vt:lpstr>PowerPoint Presentation</vt:lpstr>
      <vt:lpstr>God’s Love</vt:lpstr>
      <vt:lpstr>PowerPoint Presentation</vt:lpstr>
      <vt:lpstr>God’s Love</vt:lpstr>
      <vt:lpstr>PowerPoint Presentation</vt:lpstr>
      <vt:lpstr>PowerPoint Presentation</vt:lpstr>
      <vt:lpstr>Be Kind</vt:lpstr>
      <vt:lpstr>Be Kind</vt:lpstr>
      <vt:lpstr>Be Kind</vt:lpstr>
      <vt:lpstr>Be Kind</vt:lpstr>
      <vt:lpstr>Be Kind</vt:lpstr>
      <vt:lpstr>Sabbath Song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Numbers 6:24,25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19</cp:revision>
  <dcterms:created xsi:type="dcterms:W3CDTF">2025-11-10T16:37:45Z</dcterms:created>
  <dcterms:modified xsi:type="dcterms:W3CDTF">2026-05-21T17:01:50Z</dcterms:modified>
</cp:coreProperties>
</file>